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0694" autoAdjust="0"/>
  </p:normalViewPr>
  <p:slideViewPr>
    <p:cSldViewPr snapToGrid="0" showGuides="1">
      <p:cViewPr varScale="1">
        <p:scale>
          <a:sx n="112" d="100"/>
          <a:sy n="112" d="100"/>
        </p:scale>
        <p:origin x="1182" y="9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a an interesting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most 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them a little bit easier 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t>
            </a:r>
            <a:r>
              <a:rPr lang="en-US" dirty="0" err="1"/>
              <a:t>VSCode</a:t>
            </a:r>
            <a:r>
              <a:rPr lang="en-US" dirty="0"/>
              <a:t> open,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7018</TotalTime>
  <Words>2685</Words>
  <Application>Microsoft Office PowerPoint</Application>
  <PresentationFormat>On-screen Show (16:9)</PresentationFormat>
  <Paragraphs>491</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512</cp:revision>
  <dcterms:created xsi:type="dcterms:W3CDTF">2015-07-26T09:19:47Z</dcterms:created>
  <dcterms:modified xsi:type="dcterms:W3CDTF">2021-09-11T06:02:14Z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